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sldIdLst>
    <p:sldId id="258" r:id="rId2"/>
    <p:sldId id="259" r:id="rId3"/>
    <p:sldId id="264" r:id="rId4"/>
    <p:sldId id="265" r:id="rId5"/>
    <p:sldId id="262" r:id="rId6"/>
    <p:sldId id="260" r:id="rId7"/>
    <p:sldId id="261" r:id="rId8"/>
    <p:sldId id="256" r:id="rId9"/>
    <p:sldId id="257" r:id="rId10"/>
  </p:sldIdLst>
  <p:sldSz cx="12192000" cy="6858000"/>
  <p:notesSz cx="6858000" cy="9144000"/>
  <p:custShowLst>
    <p:custShow name="Custom Show 1" id="0">
      <p:sldLst>
        <p:sld r:id="rId2"/>
        <p:sld r:id="rId6"/>
        <p:sld r:id="rId3"/>
        <p:sld r:id="rId7"/>
        <p:sld r:id="rId9"/>
        <p:sld r:id="rId10"/>
        <p:sld r:id="rId8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ADADAD"/>
    <a:srgbClr val="9D9D9D"/>
    <a:srgbClr val="8E8E8E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79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3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6775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0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76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5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4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48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6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0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7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1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8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5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724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24105" y="-301300"/>
            <a:ext cx="3568368" cy="3817233"/>
          </a:xfrm>
          <a:prstGeom prst="roundRect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 fov="1200000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IN" sz="17000" b="1" kern="1600" spc="-60" dirty="0" smtClean="0">
                <a:latin typeface="Cambria" panose="02040503050406030204" pitchFamily="18" charset="0"/>
              </a:rPr>
              <a:t>P</a:t>
            </a:r>
            <a:endParaRPr lang="en-IN" sz="17000" b="1" kern="1600" spc="-6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31209" y="1844859"/>
            <a:ext cx="1754160" cy="1580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3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  O  L  Y  M  E  C  H </a:t>
            </a:r>
            <a:endParaRPr lang="en-IN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90559" y="2434108"/>
            <a:ext cx="8960269" cy="2434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7200" b="1" dirty="0" smtClean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MONtelli cutlery</a:t>
            </a:r>
            <a:endParaRPr lang="en-IN" sz="7200" dirty="0"/>
          </a:p>
        </p:txBody>
      </p:sp>
    </p:spTree>
    <p:extLst>
      <p:ext uri="{BB962C8B-B14F-4D97-AF65-F5344CB8AC3E}">
        <p14:creationId xmlns:p14="http://schemas.microsoft.com/office/powerpoint/2010/main" val="229604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67304" y="101918"/>
            <a:ext cx="3299179" cy="959556"/>
          </a:xfrm>
        </p:spPr>
        <p:txBody>
          <a:bodyPr>
            <a:normAutofit fontScale="90000"/>
          </a:bodyPr>
          <a:lstStyle/>
          <a:p>
            <a:r>
              <a:rPr lang="en-IN" sz="3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IN" sz="4900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SHEER</a:t>
            </a:r>
            <a:r>
              <a:rPr lang="en-IN" sz="49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IN" sz="3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                  </a:t>
            </a:r>
            <a:r>
              <a:rPr lang="en-IN" sz="2200" b="1" dirty="0" smtClean="0">
                <a:solidFill>
                  <a:srgbClr val="FF0000"/>
                </a:solidFill>
              </a:rPr>
              <a:t>18|10 </a:t>
            </a:r>
            <a:r>
              <a:rPr lang="en-IN" sz="2200" b="1" dirty="0">
                <a:solidFill>
                  <a:srgbClr val="FF0000"/>
                </a:solidFill>
              </a:rPr>
              <a:t>Stainless Steel</a:t>
            </a:r>
            <a:r>
              <a:rPr lang="en-US" sz="22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68" y="1194894"/>
            <a:ext cx="5486400" cy="5485252"/>
          </a:xfrm>
        </p:spPr>
      </p:pic>
    </p:spTree>
    <p:extLst>
      <p:ext uri="{BB962C8B-B14F-4D97-AF65-F5344CB8AC3E}">
        <p14:creationId xmlns:p14="http://schemas.microsoft.com/office/powerpoint/2010/main" val="118926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67304" y="101918"/>
            <a:ext cx="3299179" cy="95955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IN" sz="4900" u="sng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Ruban</a:t>
            </a:r>
            <a:r>
              <a:rPr lang="en-IN" sz="49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IN" sz="36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                       </a:t>
            </a:r>
            <a:r>
              <a:rPr lang="en-IN" sz="2200" b="1" dirty="0" smtClean="0">
                <a:solidFill>
                  <a:srgbClr val="FF0000"/>
                </a:solidFill>
              </a:rPr>
              <a:t>18|10 </a:t>
            </a:r>
            <a:r>
              <a:rPr lang="en-IN" sz="2200" b="1" dirty="0">
                <a:solidFill>
                  <a:srgbClr val="FF0000"/>
                </a:solidFill>
              </a:rPr>
              <a:t>Stainless Steel</a:t>
            </a:r>
            <a:r>
              <a:rPr lang="en-US" sz="2200" b="1" u="sng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  <p:pic>
        <p:nvPicPr>
          <p:cNvPr id="5" name="图片 2" descr="DJ-05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215" y="1328022"/>
            <a:ext cx="4183929" cy="53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Contour</a:t>
            </a:r>
            <a:endParaRPr lang="en-IN" dirty="0"/>
          </a:p>
        </p:txBody>
      </p:sp>
      <p:pic>
        <p:nvPicPr>
          <p:cNvPr id="1026" name="Picture 2" descr="Sambonet Contour cutlery set 24 pcs | Shopdecor Extra-E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87" y="1253109"/>
            <a:ext cx="5420294" cy="542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5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43" y="2099733"/>
            <a:ext cx="9061450" cy="4270375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20812" y="-147868"/>
            <a:ext cx="6041511" cy="13971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Linea-1005</a:t>
            </a:r>
            <a:r>
              <a:rPr lang="en-IN" sz="4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IN" sz="35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IN" sz="2200" b="1" dirty="0" smtClean="0">
                <a:solidFill>
                  <a:srgbClr val="FF0000"/>
                </a:solidFill>
              </a:rPr>
              <a:t>18|10 Stainless Steel</a:t>
            </a:r>
            <a:r>
              <a:rPr lang="en-US" sz="2200" b="1" u="sng" dirty="0" smtClean="0">
                <a:solidFill>
                  <a:srgbClr val="FF0000"/>
                </a:solidFill>
              </a:rPr>
              <a:t>   </a:t>
            </a:r>
            <a:endParaRPr lang="en-US" sz="2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05714" y="1"/>
            <a:ext cx="7261963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980794" y="323246"/>
            <a:ext cx="2859642" cy="1069182"/>
          </a:xfrm>
        </p:spPr>
        <p:txBody>
          <a:bodyPr>
            <a:normAutofit fontScale="90000"/>
          </a:bodyPr>
          <a:lstStyle/>
          <a:p>
            <a:r>
              <a:rPr lang="en-US" sz="39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Romarino</a:t>
            </a:r>
            <a:r>
              <a:rPr lang="en-US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   </a:t>
            </a:r>
            <a:r>
              <a:rPr lang="en-IN" sz="2200" b="1" dirty="0" smtClean="0">
                <a:solidFill>
                  <a:schemeClr val="tx1">
                    <a:lumMod val="85000"/>
                  </a:schemeClr>
                </a:solidFill>
              </a:rPr>
              <a:t>18|10 </a:t>
            </a:r>
            <a:r>
              <a:rPr lang="en-IN" sz="2200" b="1" dirty="0">
                <a:solidFill>
                  <a:schemeClr val="tx1">
                    <a:lumMod val="85000"/>
                  </a:schemeClr>
                </a:solidFill>
              </a:rPr>
              <a:t>Stainless Steel</a:t>
            </a:r>
            <a:r>
              <a:rPr lang="en-US" sz="2200" b="1" u="sng" dirty="0">
                <a:solidFill>
                  <a:schemeClr val="tx1">
                    <a:lumMod val="8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IN" sz="2200" b="1" u="sng" dirty="0">
              <a:solidFill>
                <a:schemeClr val="tx1">
                  <a:lumMod val="8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14" y="1715672"/>
            <a:ext cx="7261963" cy="4841309"/>
          </a:xfrm>
        </p:spPr>
      </p:pic>
    </p:spTree>
    <p:extLst>
      <p:ext uri="{BB962C8B-B14F-4D97-AF65-F5344CB8AC3E}">
        <p14:creationId xmlns:p14="http://schemas.microsoft.com/office/powerpoint/2010/main" val="24641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3821" y="132418"/>
            <a:ext cx="7046838" cy="1258500"/>
          </a:xfrm>
        </p:spPr>
        <p:txBody>
          <a:bodyPr>
            <a:normAutofit fontScale="90000"/>
          </a:bodyPr>
          <a:lstStyle/>
          <a:p>
            <a:pPr algn="r"/>
            <a:r>
              <a:rPr lang="en-US" sz="98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Baguette</a:t>
            </a:r>
            <a:r>
              <a:rPr lang="en-US" sz="4400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  <a:t>   </a:t>
            </a:r>
            <a:br>
              <a:rPr lang="en-US" u="sng" dirty="0" smtClean="0">
                <a:solidFill>
                  <a:schemeClr val="accent2"/>
                </a:solidFill>
                <a:latin typeface="Cambria" panose="02040503050406030204" pitchFamily="18" charset="0"/>
              </a:rPr>
            </a:br>
            <a:r>
              <a:rPr lang="en-IN" sz="2000" b="1" dirty="0" smtClean="0">
                <a:solidFill>
                  <a:srgbClr val="B2B2B2"/>
                </a:solidFill>
              </a:rPr>
              <a:t>18|10 </a:t>
            </a:r>
            <a:r>
              <a:rPr lang="en-IN" sz="2000" b="1" dirty="0">
                <a:solidFill>
                  <a:srgbClr val="B2B2B2"/>
                </a:solidFill>
              </a:rPr>
              <a:t>Stainless Steel</a:t>
            </a:r>
            <a:r>
              <a:rPr lang="en-US" sz="2000" b="1" u="sng" dirty="0">
                <a:solidFill>
                  <a:srgbClr val="B2B2B2"/>
                </a:solidFill>
                <a:latin typeface="Cambria" panose="02040503050406030204" pitchFamily="18" charset="0"/>
              </a:rPr>
              <a:t> </a:t>
            </a:r>
            <a:r>
              <a:rPr lang="en-IN" dirty="0"/>
              <a:t/>
            </a:r>
            <a:br>
              <a:rPr lang="en-IN" dirty="0"/>
            </a:br>
            <a:r>
              <a:rPr lang="en-IN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IN" sz="2200" u="sng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2" y="2052638"/>
            <a:ext cx="6434272" cy="4195762"/>
          </a:xfrm>
        </p:spPr>
      </p:pic>
    </p:spTree>
    <p:extLst>
      <p:ext uri="{BB962C8B-B14F-4D97-AF65-F5344CB8AC3E}">
        <p14:creationId xmlns:p14="http://schemas.microsoft.com/office/powerpoint/2010/main" val="40772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15039" y="140926"/>
            <a:ext cx="4314422" cy="11296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500" u="sng" dirty="0" smtClean="0">
                <a:solidFill>
                  <a:srgbClr val="00B0F0"/>
                </a:solidFill>
                <a:latin typeface="Cambria" panose="02040503050406030204" pitchFamily="18" charset="0"/>
              </a:rPr>
              <a:t>Focus</a:t>
            </a:r>
            <a:r>
              <a:rPr lang="en-IN" sz="4500" dirty="0" smtClean="0">
                <a:solidFill>
                  <a:srgbClr val="00B0F0"/>
                </a:solidFill>
              </a:rPr>
              <a:t> </a:t>
            </a:r>
            <a:r>
              <a:rPr lang="en-IN" dirty="0" smtClean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en-IN" sz="2200" b="1" dirty="0" smtClean="0">
                <a:solidFill>
                  <a:srgbClr val="00B0F0"/>
                </a:solidFill>
              </a:rPr>
              <a:t>18|10 Stainless Steel</a:t>
            </a:r>
            <a:r>
              <a:rPr lang="en-US" sz="2200" b="1" u="sng" dirty="0" smtClean="0">
                <a:solidFill>
                  <a:srgbClr val="00B0F0"/>
                </a:solidFill>
                <a:latin typeface="Cambria" panose="02040503050406030204" pitchFamily="18" charset="0"/>
              </a:rPr>
              <a:t> </a:t>
            </a:r>
            <a:endParaRPr lang="en-IN" sz="2200" b="1" u="sng" dirty="0">
              <a:solidFill>
                <a:srgbClr val="00B0F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86" y="1888758"/>
            <a:ext cx="8718332" cy="409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27" y="1939143"/>
            <a:ext cx="8518525" cy="4170362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071510" y="0"/>
            <a:ext cx="3200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u="sng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Silhouette </a:t>
            </a:r>
            <a:r>
              <a:rPr lang="en-IN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IN" sz="2200" b="1" dirty="0" smtClean="0">
                <a:solidFill>
                  <a:schemeClr val="tx1">
                    <a:lumMod val="75000"/>
                  </a:schemeClr>
                </a:solidFill>
              </a:rPr>
              <a:t>18|10 Stainless Steel</a:t>
            </a:r>
            <a:r>
              <a:rPr lang="en-US" sz="2200" b="1" u="sng" dirty="0" smtClean="0">
                <a:solidFill>
                  <a:schemeClr val="tx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endParaRPr lang="en-IN" sz="2200" b="1" u="sng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1166</TotalTime>
  <Words>39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Arial Black</vt:lpstr>
      <vt:lpstr>Calibri</vt:lpstr>
      <vt:lpstr>Cambria</vt:lpstr>
      <vt:lpstr>Century Gothic</vt:lpstr>
      <vt:lpstr>Wingdings 3</vt:lpstr>
      <vt:lpstr>Ion</vt:lpstr>
      <vt:lpstr>P</vt:lpstr>
      <vt:lpstr> SHEER                         18|10 Stainless Steel </vt:lpstr>
      <vt:lpstr> Ruban                         18|10 Stainless Steel </vt:lpstr>
      <vt:lpstr>Contour</vt:lpstr>
      <vt:lpstr>PowerPoint Presentation</vt:lpstr>
      <vt:lpstr>Romarino    18|10 Stainless Steel </vt:lpstr>
      <vt:lpstr>Baguette     18|10 Stainless Steel   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Vipul Dalal</dc:creator>
  <cp:lastModifiedBy>Karthik D</cp:lastModifiedBy>
  <cp:revision>44</cp:revision>
  <dcterms:created xsi:type="dcterms:W3CDTF">2014-06-17T12:35:29Z</dcterms:created>
  <dcterms:modified xsi:type="dcterms:W3CDTF">2020-12-28T08:48:36Z</dcterms:modified>
</cp:coreProperties>
</file>